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50A95F-5559-45D7-AF4A-D6202DBC80CE}" type="datetimeFigureOut">
              <a:rPr lang="en-US" smtClean="0"/>
              <a:pPr/>
              <a:t>2/26/2010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17DB71-DE71-4F75-A790-E51A0B4423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Public\Music\Sample%20Music\Muita%20Bobeira.wma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audio" Target="file:///C:\Users\Public\Music\Sample%20Music\I%20Guess%20You're%20Right.wma" TargetMode="External"/><Relationship Id="rId7" Type="http://schemas.openxmlformats.org/officeDocument/2006/relationships/audio" Target="file:///C:\Users\Public\Music\Sample%20Music\Love%20Comes.wma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file:///C:\Users\Public\Music\Sample%20Music\OAM's%20Blues.wma" TargetMode="Externa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audio" Target="file:///C:\Users\Public\Music\Sample%20Music\Symphony_No_3.wma" TargetMode="External"/><Relationship Id="rId6" Type="http://schemas.openxmlformats.org/officeDocument/2006/relationships/audio" Target="file:///C:\Users\Public\Music\Sample%20Music\I%20Ka%20Barra%20(Your%20Work).wma" TargetMode="External"/><Relationship Id="rId11" Type="http://schemas.openxmlformats.org/officeDocument/2006/relationships/image" Target="../media/image2.jpeg"/><Relationship Id="rId5" Type="http://schemas.openxmlformats.org/officeDocument/2006/relationships/audio" Target="file:///C:\Users\Public\Music\Sample%20Music\Despertar.wma" TargetMode="Externa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0.png"/><Relationship Id="rId4" Type="http://schemas.openxmlformats.org/officeDocument/2006/relationships/audio" Target="file:///C:\Users\Public\Music\Sample%20Music\One%20Step%20Beyond.wma" TargetMode="External"/><Relationship Id="rId9" Type="http://schemas.openxmlformats.org/officeDocument/2006/relationships/audio" Target="file:///C:\Users\Public\Music\Sample%20Music\Amanda.wma" TargetMode="Externa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NA.jpg"/>
          <p:cNvPicPr>
            <a:picLocks noChangeAspect="1"/>
          </p:cNvPicPr>
          <p:nvPr/>
        </p:nvPicPr>
        <p:blipFill>
          <a:blip r:embed="rId11" cstate="print"/>
          <a:srcRect l="24573" t="-754" r="11404" b="15232"/>
          <a:stretch>
            <a:fillRect/>
          </a:stretch>
        </p:blipFill>
        <p:spPr>
          <a:xfrm rot="-2220000">
            <a:off x="745016" y="742236"/>
            <a:ext cx="3710487" cy="371740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nstantia" pitchFamily="18" charset="0"/>
              </a:rPr>
              <a:t>Ana Reyes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Autobiography</a:t>
            </a:r>
            <a:endParaRPr lang="en-US" dirty="0"/>
          </a:p>
        </p:txBody>
      </p:sp>
      <p:pic>
        <p:nvPicPr>
          <p:cNvPr id="5" name="Symphony_No_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OAM's Blues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I Guess You're Right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One Step Beyond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Despertar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I Ka Barra (Your Work).wm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Love Comes.wma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Muita Bobeira.wma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Amanda.wma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Symphony_No_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One Step Beyond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9" cstate="print"/>
          <a:stretch>
            <a:fillRect/>
          </a:stretch>
        </p:blipFill>
        <p:spPr>
          <a:xfrm>
            <a:off x="4343400" y="3276600"/>
            <a:ext cx="304800" cy="304800"/>
          </a:xfrm>
          <a:prstGeom prst="rect">
            <a:avLst/>
          </a:prstGeom>
        </p:spPr>
      </p:pic>
      <p:pic>
        <p:nvPicPr>
          <p:cNvPr id="18" name="Symphony_No_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9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362200"/>
            <a:ext cx="685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Knowing is not enough; we must apply.</a:t>
            </a:r>
            <a:br>
              <a:rPr lang="en-US" sz="3200" dirty="0" smtClean="0">
                <a:latin typeface="AR BERKLEY" pitchFamily="2" charset="0"/>
              </a:rPr>
            </a:br>
            <a:r>
              <a:rPr lang="en-US" sz="3200" dirty="0" smtClean="0">
                <a:latin typeface="AR BERKLEY" pitchFamily="2" charset="0"/>
              </a:rPr>
              <a:t>	Willing is not enough; we must do.</a:t>
            </a:r>
            <a:r>
              <a:rPr lang="en-US" b="1" dirty="0" smtClean="0">
                <a:latin typeface="AR BERKLEY" pitchFamily="2" charset="0"/>
              </a:rPr>
              <a:t/>
            </a:r>
            <a:br>
              <a:rPr lang="en-US" b="1" dirty="0" smtClean="0">
                <a:latin typeface="AR BERKLEY" pitchFamily="2" charset="0"/>
              </a:rPr>
            </a:br>
            <a:r>
              <a:rPr lang="en-US" b="1" dirty="0" smtClean="0">
                <a:latin typeface="AR BERKLEY" pitchFamily="2" charset="0"/>
              </a:rPr>
              <a:t>Johann Wolfgang von Goethe</a:t>
            </a:r>
            <a:endParaRPr lang="en-US" dirty="0"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676400"/>
            <a:ext cx="3429000" cy="3637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09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nstantia" pitchFamily="18" charset="0"/>
              </a:rPr>
              <a:t>Educational Studies</a:t>
            </a:r>
            <a:endParaRPr lang="en-US" sz="3600" b="1" dirty="0">
              <a:latin typeface="Constantia" pitchFamily="18" charset="0"/>
            </a:endParaRPr>
          </a:p>
        </p:txBody>
      </p:sp>
      <p:pic>
        <p:nvPicPr>
          <p:cNvPr id="6" name="Picture 5" descr="a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114800"/>
            <a:ext cx="3143250" cy="666750"/>
          </a:xfrm>
          <a:prstGeom prst="rect">
            <a:avLst/>
          </a:prstGeom>
        </p:spPr>
      </p:pic>
      <p:pic>
        <p:nvPicPr>
          <p:cNvPr id="7" name="Picture 6" descr="care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953000"/>
            <a:ext cx="36576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2192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onstantia" pitchFamily="18" charset="0"/>
              </a:rPr>
              <a:t>2004 -AHS graduate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onstantia" pitchFamily="18" charset="0"/>
              </a:rPr>
              <a:t>2006- Registered Medical 	Assistant</a:t>
            </a:r>
          </a:p>
          <a:p>
            <a:endParaRPr lang="en-US" sz="2000" b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onstantia" pitchFamily="18" charset="0"/>
              </a:rPr>
              <a:t>Current -</a:t>
            </a:r>
          </a:p>
          <a:p>
            <a:r>
              <a:rPr lang="en-US" sz="2000" b="1" dirty="0" smtClean="0">
                <a:latin typeface="Constantia" pitchFamily="18" charset="0"/>
              </a:rPr>
              <a:t>	NMSU Pre-Nursing 	scholar</a:t>
            </a:r>
            <a:endParaRPr lang="en-US" sz="20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PLSI “The Protector”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road_to_suc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838200"/>
            <a:ext cx="32004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676400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INTROVERT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SENSATE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FEELER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JUDGER</a:t>
            </a:r>
          </a:p>
          <a:p>
            <a:endParaRPr lang="en-US" sz="2000" dirty="0"/>
          </a:p>
          <a:p>
            <a:r>
              <a:rPr lang="en-US" sz="2000" i="1" dirty="0" smtClean="0"/>
              <a:t>The </a:t>
            </a:r>
            <a:r>
              <a:rPr lang="en-US" sz="2000" i="1" dirty="0"/>
              <a:t>primary desire of the Protector is to be of service and to minister to </a:t>
            </a:r>
            <a:r>
              <a:rPr lang="en-US" sz="2000" i="1" dirty="0" smtClean="0"/>
              <a:t>others. Thoroughness </a:t>
            </a:r>
            <a:r>
              <a:rPr lang="en-US" sz="2000" i="1" dirty="0"/>
              <a:t>and frugality are also virtues for </a:t>
            </a:r>
            <a:r>
              <a:rPr lang="en-US" sz="2000" i="1" dirty="0" smtClean="0"/>
              <a:t>ISFJs</a:t>
            </a:r>
            <a:r>
              <a:rPr lang="en-US" sz="2000" i="1" dirty="0"/>
              <a:t>. </a:t>
            </a:r>
            <a:r>
              <a:rPr lang="en-US" sz="2000" b="1" i="1" dirty="0"/>
              <a:t>When they undertake a task, they will complete it if at all humanly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nstantia" pitchFamily="18" charset="0"/>
              </a:rPr>
              <a:t>Career Aspirations</a:t>
            </a:r>
            <a:endParaRPr lang="en-US" sz="4000" dirty="0">
              <a:latin typeface="Constantia" pitchFamily="18" charset="0"/>
            </a:endParaRPr>
          </a:p>
        </p:txBody>
      </p:sp>
      <p:pic>
        <p:nvPicPr>
          <p:cNvPr id="5" name="Picture 4" descr="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3429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17526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Bachelors in Science and Nursing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Registered Nurse certification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Experience in pediatrics and oncology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St. Jude's research Hospital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Make a difference one life at a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514600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600" b="1" dirty="0" smtClean="0"/>
              <a:t>Career, Life Mission and Individuality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3" name="Picture 2" descr="arrow33_blu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33400"/>
            <a:ext cx="990600" cy="432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295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 smtClean="0"/>
              <a:t>Health, Family and Community</a:t>
            </a:r>
            <a:r>
              <a:rPr lang="en-US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429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 smtClean="0"/>
              <a:t>Wealth, Prosperity and Self Worth</a:t>
            </a:r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53340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Center of Good Fortune and Gratitude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876800"/>
            <a:ext cx="3124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 smtClean="0"/>
              <a:t>Spirituality, Helpful People and Travel</a:t>
            </a:r>
            <a:r>
              <a:rPr lang="en-US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 smtClean="0"/>
              <a:t>Children, Creativity and Entertainment</a:t>
            </a:r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914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 smtClean="0"/>
              <a:t>Wisdom, Self Knowledge and Calm</a:t>
            </a:r>
            <a:r>
              <a:rPr lang="en-US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457200"/>
            <a:ext cx="266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 smtClean="0"/>
              <a:t>Reputation and Social Life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arrow33_blu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5715000"/>
            <a:ext cx="1357312" cy="592578"/>
          </a:xfrm>
          <a:prstGeom prst="rect">
            <a:avLst/>
          </a:prstGeom>
          <a:scene3d>
            <a:camera prst="orthographicFront">
              <a:rot lat="0" lon="0" rev="11100001"/>
            </a:camera>
            <a:lightRig rig="threePt" dir="t"/>
          </a:scene3d>
        </p:spPr>
      </p:pic>
      <p:pic>
        <p:nvPicPr>
          <p:cNvPr id="13" name="Picture 12" descr="arrow33_blu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724400"/>
            <a:ext cx="1357313" cy="592579"/>
          </a:xfrm>
          <a:prstGeom prst="rect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</p:pic>
      <p:pic>
        <p:nvPicPr>
          <p:cNvPr id="14" name="Picture 13" descr="arrow33_blu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1" y="1828801"/>
            <a:ext cx="1221762" cy="533400"/>
          </a:xfrm>
          <a:prstGeom prst="rect">
            <a:avLst/>
          </a:prstGeom>
          <a:scene3d>
            <a:camera prst="orthographicFront">
              <a:rot lat="900000" lon="0" rev="16500000"/>
            </a:camera>
            <a:lightRig rig="threePt" dir="t"/>
          </a:scene3d>
        </p:spPr>
      </p:pic>
      <p:pic>
        <p:nvPicPr>
          <p:cNvPr id="15" name="Picture 14" descr="arrow33_blu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1" y="609601"/>
            <a:ext cx="1221762" cy="533400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pic>
        <p:nvPicPr>
          <p:cNvPr id="16" name="Picture 15" descr="arrow33_blu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62200"/>
            <a:ext cx="1231363" cy="744979"/>
          </a:xfrm>
          <a:prstGeom prst="rect">
            <a:avLst/>
          </a:prstGeom>
          <a:scene3d>
            <a:camera prst="orthographicFront">
              <a:rot lat="0" lon="0" rev="3600000"/>
            </a:camera>
            <a:lightRig rig="threePt" dir="t"/>
          </a:scene3d>
        </p:spPr>
      </p:pic>
      <p:pic>
        <p:nvPicPr>
          <p:cNvPr id="17" name="Picture 16" descr="arrow33_blu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1" y="4191000"/>
            <a:ext cx="1295400" cy="565549"/>
          </a:xfrm>
          <a:prstGeom prst="rect">
            <a:avLst/>
          </a:prstGeom>
          <a:scene3d>
            <a:camera prst="orthographicFront">
              <a:rot lat="0" lon="0" rev="153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2.jpg"/>
          <p:cNvPicPr>
            <a:picLocks noChangeAspect="1"/>
          </p:cNvPicPr>
          <p:nvPr/>
        </p:nvPicPr>
        <p:blipFill>
          <a:blip r:embed="rId2" cstate="print"/>
          <a:srcRect l="16664" t="4444" r="13333" b="38887"/>
          <a:stretch>
            <a:fillRect/>
          </a:stretch>
        </p:blipFill>
        <p:spPr>
          <a:xfrm>
            <a:off x="5105400" y="685800"/>
            <a:ext cx="3765176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1000" y="1676400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daughter is a mother's gender partner, her closest ally in the family confederacy, an extension of her self. </a:t>
            </a:r>
          </a:p>
          <a:p>
            <a:endParaRPr lang="en-US" dirty="0"/>
          </a:p>
          <a:p>
            <a:r>
              <a:rPr lang="en-US" dirty="0" smtClean="0"/>
              <a:t> And mothers are their </a:t>
            </a:r>
            <a:r>
              <a:rPr lang="en-US" dirty="0" err="1" smtClean="0"/>
              <a:t>daughters‘</a:t>
            </a:r>
            <a:r>
              <a:rPr lang="en-US" b="1" dirty="0" err="1" smtClean="0"/>
              <a:t>ROLE</a:t>
            </a:r>
            <a:r>
              <a:rPr lang="en-US" b="1" dirty="0" smtClean="0"/>
              <a:t> MODEL</a:t>
            </a:r>
            <a:r>
              <a:rPr lang="en-US" dirty="0" smtClean="0"/>
              <a:t>, their biological and emotional road map, the arbiter of all their relationships.  ~Victoria </a:t>
            </a:r>
            <a:r>
              <a:rPr lang="en-US" dirty="0" err="1" smtClean="0"/>
              <a:t>Secunda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</TotalTime>
  <Words>168</Words>
  <Application>Microsoft Office PowerPoint</Application>
  <PresentationFormat>On-screen Show (4:3)</PresentationFormat>
  <Paragraphs>45</Paragraphs>
  <Slides>7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Ana Reyes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Reyes</dc:title>
  <dc:creator>JIMENEZ</dc:creator>
  <cp:lastModifiedBy>Fred Rodriguez</cp:lastModifiedBy>
  <cp:revision>24</cp:revision>
  <dcterms:created xsi:type="dcterms:W3CDTF">2010-02-26T04:57:34Z</dcterms:created>
  <dcterms:modified xsi:type="dcterms:W3CDTF">2010-02-27T00:44:49Z</dcterms:modified>
</cp:coreProperties>
</file>